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7" autoAdjust="0"/>
    <p:restoredTop sz="94660"/>
  </p:normalViewPr>
  <p:slideViewPr>
    <p:cSldViewPr snapToGrid="0">
      <p:cViewPr varScale="1">
        <p:scale>
          <a:sx n="73" d="100"/>
          <a:sy n="73" d="100"/>
        </p:scale>
        <p:origin x="78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9F8A2D-BE6C-4021-8D73-9D2A6DE807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2BA91B-74D4-437C-886D-2A98242BFE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BE3201-5881-445D-B1DE-AA461EC141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BA878-742E-41F6-AF57-7D58D5B25134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D40385-BBD8-4B00-932F-4DD6C99BEB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5551DD-9E54-4F96-8C0D-5CA9905835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82620-30A0-4C0F-983D-B7F8CBBFF8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6310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8930B9-6336-4D35-8617-458E8035C5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EB3131-0715-4B6C-AF02-B355637E2F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A32278-C4D8-4732-B4B0-0FA3C07C0F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BA878-742E-41F6-AF57-7D58D5B25134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C6747A-979C-4CE4-A7A9-83272178FE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32F0C9-EC28-47F6-92CA-E764229F2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82620-30A0-4C0F-983D-B7F8CBBFF8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32336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8B385C-230D-471B-9742-09595056AA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7082E5-6E46-492A-9207-38FE83B37A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EE42AF-6001-45CE-B76D-947444177C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BA878-742E-41F6-AF57-7D58D5B25134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684E16-4A19-4F8E-B10F-CD43FEABD3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9375F9-F47A-4437-84B9-69E4B2F198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82620-30A0-4C0F-983D-B7F8CBBFF8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2167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7FABE2-71A2-48DD-9590-4757741C6A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8D5317-9E7F-4CCC-BADD-DF1932F99E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5C4AFE-5B30-4AD7-B958-4DCC2250FE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5188ED-0AD1-49FF-98D2-2C31AC0F5C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BA878-742E-41F6-AF57-7D58D5B25134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E2E921-88F1-4FEA-ACDA-5F87DEEF8C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8E0C20-AD80-416B-BD94-B0FA02279D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82620-30A0-4C0F-983D-B7F8CBBFF8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263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DDFB6D-F1CE-4629-A0B2-C18918C742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7C6301-5929-46E5-ABE1-088E97A97F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5FF267-B7EB-43E2-BC95-9EC1D4418D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0DF3A8A-B416-4093-AE32-EC73F2A2349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85449C0-2128-4CAB-9977-4911E3130DF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8EB378-50D5-40CF-895A-346B4EFB8F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BA878-742E-41F6-AF57-7D58D5B25134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5F68804-99E6-4A72-9E2A-1594BA6EDE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BC2FC01-4ED6-4954-9490-4089467230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82620-30A0-4C0F-983D-B7F8CBBFF8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3961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6407ED-760A-4D15-A6F6-3E66FC704C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B220935-52BE-4521-B3C8-E9FD9CF47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BA878-742E-41F6-AF57-7D58D5B25134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7BC496-209B-405E-BDDC-41AAFD4EE9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B33D009-4A4C-4C17-9F82-616F3967F8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82620-30A0-4C0F-983D-B7F8CBBFF8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6436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A52A937-09D2-44D2-94A0-A47691012A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BA878-742E-41F6-AF57-7D58D5B25134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7A8F315-CC5A-4068-9AE7-B11169FF0C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88055BA-57B6-40DA-AEF3-3FFF4F6E61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82620-30A0-4C0F-983D-B7F8CBBFF8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87274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DA76DD-050F-4D2C-90B2-A7835939FF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599F34-2C44-436C-8B66-E72B264885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8BF7CE-2A24-4D5C-BD0E-A9E8E6D61F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E9EA9A-BA06-4FEC-B34B-42717F1245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BA878-742E-41F6-AF57-7D58D5B25134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E8B7CA-75AC-473F-96D2-DC9E1F75B0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648EAF-9C98-4C78-8549-9C77AF118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82620-30A0-4C0F-983D-B7F8CBBFF8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82569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8F965E-D857-4681-814C-A8CFC679E5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EE5979F-2C12-4726-9FDA-AB53E4CC80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6F1267-3DD3-473E-AFD1-E4B56E5710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F718D4-183A-439A-A0AC-CA63F81BE9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BA878-742E-41F6-AF57-7D58D5B25134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C559C0-291F-4131-AF84-370AB42ED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06287F-6BD1-4FDF-845B-87F766EFAD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82620-30A0-4C0F-983D-B7F8CBBFF8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98929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376A36-3C46-48F9-AC57-AA030694A1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F011519-3C36-4E23-A697-DB4FF018AC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6FA4A1-E686-490B-9D55-57F3F1539C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BA878-742E-41F6-AF57-7D58D5B25134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64178A-BE14-48A1-98C0-709F7F4265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E81A4C-988A-4418-8BED-9B9EBDEEB6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82620-30A0-4C0F-983D-B7F8CBBFF8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09887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2648B23-8D94-4E5D-86FE-3A17A9E383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794AB53-1EFF-4139-A921-58BC951380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9D93E9-6A65-41C9-A62E-40A20A5140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BA878-742E-41F6-AF57-7D58D5B25134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19ABCF-37E4-4781-A99C-1113D1A98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DB99B2-235E-4F42-9341-BAFA6E1189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82620-30A0-4C0F-983D-B7F8CBBFF8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0599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96E8D9B-E0B2-4C8C-B7EB-AED81D87FC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D76285-AD66-45D2-8113-194C4890FF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43A087-0373-4D5D-B748-76C75E5C20D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BA878-742E-41F6-AF57-7D58D5B25134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8CEB34-4428-4923-9E85-007265452D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58A291-5656-43B2-8FF0-59275CDD58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182620-30A0-4C0F-983D-B7F8CBBFF8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5128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45D7C520-7B33-4FF6-8E92-9AFB7ED682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133158"/>
            <a:ext cx="9144000" cy="1655762"/>
          </a:xfrm>
        </p:spPr>
        <p:txBody>
          <a:bodyPr/>
          <a:lstStyle/>
          <a:p>
            <a:r>
              <a:rPr lang="en-US" dirty="0"/>
              <a:t>Reserved for Future Use</a:t>
            </a:r>
          </a:p>
        </p:txBody>
      </p:sp>
    </p:spTree>
    <p:extLst>
      <p:ext uri="{BB962C8B-B14F-4D97-AF65-F5344CB8AC3E}">
        <p14:creationId xmlns:p14="http://schemas.microsoft.com/office/powerpoint/2010/main" val="28281305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Saldana, Linda</dc:creator>
  <cp:lastModifiedBy>Saldana, Linda</cp:lastModifiedBy>
  <cp:revision>1</cp:revision>
  <dcterms:created xsi:type="dcterms:W3CDTF">2022-02-08T14:53:05Z</dcterms:created>
  <dcterms:modified xsi:type="dcterms:W3CDTF">2022-02-08T14:53:27Z</dcterms:modified>
</cp:coreProperties>
</file>